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lvl1pPr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1pPr>
    <a:lvl2pPr indent="2286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2pPr>
    <a:lvl3pPr indent="4572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3pPr>
    <a:lvl4pPr indent="6858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4pPr>
    <a:lvl5pPr indent="9144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5pPr>
    <a:lvl6pPr indent="11430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6pPr>
    <a:lvl7pPr indent="13716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7pPr>
    <a:lvl8pPr indent="16002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8pPr>
    <a:lvl9pPr indent="1828800" algn="ctr" defTabSz="825500">
      <a:defRPr sz="58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205">
              <a:alpha val="36000"/>
            </a:srgbClr>
          </a:solid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254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4">
              <a:alpha val="36000"/>
            </a:srgbClr>
          </a:solidFill>
        </a:fill>
      </a:tcStyle>
    </a:wholeTbl>
    <a:band2H>
      <a:tcTxStyle b="def" i="def"/>
      <a:tcStyle>
        <a:tcBdr/>
        <a:fill>
          <a:solidFill>
            <a:srgbClr val="676164">
              <a:alpha val="0"/>
            </a:srgbClr>
          </a:solidFill>
        </a:fill>
      </a:tcStyle>
    </a:band2H>
    <a:firstCol>
      <a:tcTxStyle b="off" i="off">
        <a:fontRef idx="minor">
          <a:srgbClr val="FFFFFF"/>
        </a:fontRef>
        <a:srgbClr val="FFFFFF"/>
      </a:tcTxStyle>
      <a:tcStyle>
        <a:tcBdr>
          <a:left>
            <a:ln w="254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254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b="def" i="def"/>
      <a:tcStyle>
        <a:tcBdr/>
        <a:fill>
          <a:solidFill>
            <a:srgbClr val="94908F">
              <a:alpha val="64999"/>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b="def" i="def"/>
      <a:tcStyle>
        <a:tcBdr/>
        <a:fill>
          <a:solidFill>
            <a:srgbClr val="676164">
              <a:alpha val="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7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off" i="of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 30"/>
          <p:cNvSpPr/>
          <p:nvPr>
            <p:ph type="sldImg"/>
          </p:nvPr>
        </p:nvSpPr>
        <p:spPr>
          <a:xfrm>
            <a:off x="1143000" y="685800"/>
            <a:ext cx="4572000" cy="3429000"/>
          </a:xfrm>
          <a:prstGeom prst="rect">
            <a:avLst/>
          </a:prstGeom>
        </p:spPr>
        <p:txBody>
          <a:bodyPr/>
          <a:lstStyle/>
          <a:p>
            <a:pPr lvl="0"/>
          </a:p>
        </p:txBody>
      </p:sp>
      <p:sp>
        <p:nvSpPr>
          <p:cNvPr id="31" name="Shape 31"/>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bg>
      <p:bgPr>
        <a:gradFill flip="none" rotWithShape="1">
          <a:gsLst>
            <a:gs pos="0">
              <a:srgbClr val="00C1FB"/>
            </a:gs>
            <a:gs pos="100000">
              <a:srgbClr val="0073CF"/>
            </a:gs>
          </a:gsLst>
          <a:lin ang="5400000" scaled="0"/>
        </a:gradFill>
      </p:bgPr>
    </p:bg>
    <p:spTree>
      <p:nvGrpSpPr>
        <p:cNvPr id="1" name=""/>
        <p:cNvGrpSpPr/>
        <p:nvPr/>
      </p:nvGrpSpPr>
      <p:grpSpPr>
        <a:xfrm>
          <a:off x="0" y="0"/>
          <a:ext cx="0" cy="0"/>
          <a:chOff x="0" y="0"/>
          <a:chExt cx="0" cy="0"/>
        </a:xfrm>
      </p:grpSpPr>
      <p:sp>
        <p:nvSpPr>
          <p:cNvPr id="5" name="Shape 5"/>
          <p:cNvSpPr/>
          <p:nvPr>
            <p:ph type="title"/>
          </p:nvPr>
        </p:nvSpPr>
        <p:spPr>
          <a:xfrm>
            <a:off x="1473200" y="1790700"/>
            <a:ext cx="21437600" cy="4927600"/>
          </a:xfrm>
          <a:prstGeom prst="rect">
            <a:avLst/>
          </a:prstGeom>
        </p:spPr>
        <p:txBody>
          <a:bodyPr anchor="b"/>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6" name="Shape 6"/>
          <p:cNvSpPr/>
          <p:nvPr>
            <p:ph type="body" idx="1"/>
          </p:nvPr>
        </p:nvSpPr>
        <p:spPr>
          <a:xfrm>
            <a:off x="1473200" y="6845300"/>
            <a:ext cx="21437600" cy="22098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lvl="0">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One</a:t>
            </a:r>
            <a:endParaRPr sz="5800">
              <a:solidFill>
                <a:srgbClr val="73BFFF"/>
              </a:solidFill>
              <a:effectLst>
                <a:outerShdw sx="100000" sy="100000" kx="0" ky="0" algn="b" rotWithShape="0" blurRad="50800" dist="38100" dir="5400000">
                  <a:srgbClr val="000000"/>
                </a:outerShdw>
              </a:effectLst>
            </a:endParaRPr>
          </a:p>
          <a:p>
            <a:pPr lvl="1">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Two</a:t>
            </a:r>
            <a:endParaRPr sz="5800">
              <a:solidFill>
                <a:srgbClr val="73BFFF"/>
              </a:solidFill>
              <a:effectLst>
                <a:outerShdw sx="100000" sy="100000" kx="0" ky="0" algn="b" rotWithShape="0" blurRad="50800" dist="38100" dir="5400000">
                  <a:srgbClr val="000000"/>
                </a:outerShdw>
              </a:effectLst>
            </a:endParaRPr>
          </a:p>
          <a:p>
            <a:pPr lvl="2">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Three</a:t>
            </a:r>
            <a:endParaRPr sz="5800">
              <a:solidFill>
                <a:srgbClr val="73BFFF"/>
              </a:solidFill>
              <a:effectLst>
                <a:outerShdw sx="100000" sy="100000" kx="0" ky="0" algn="b" rotWithShape="0" blurRad="50800" dist="38100" dir="5400000">
                  <a:srgbClr val="000000"/>
                </a:outerShdw>
              </a:effectLst>
            </a:endParaRPr>
          </a:p>
          <a:p>
            <a:pPr lvl="3">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Four</a:t>
            </a:r>
            <a:endParaRPr sz="5800">
              <a:solidFill>
                <a:srgbClr val="73BFFF"/>
              </a:solidFill>
              <a:effectLst>
                <a:outerShdw sx="100000" sy="100000" kx="0" ky="0" algn="b" rotWithShape="0" blurRad="50800" dist="38100" dir="5400000">
                  <a:srgbClr val="000000"/>
                </a:outerShdw>
              </a:effectLst>
            </a:endParaRPr>
          </a:p>
          <a:p>
            <a:pPr lvl="4">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473200" y="9575800"/>
            <a:ext cx="21437600" cy="1714500"/>
          </a:xfrm>
          <a:prstGeom prst="rect">
            <a:avLst/>
          </a:prstGeom>
        </p:spPr>
        <p:txBody>
          <a:bodyPr anchor="b"/>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9" name="Shape 9"/>
          <p:cNvSpPr/>
          <p:nvPr>
            <p:ph type="body" idx="1"/>
          </p:nvPr>
        </p:nvSpPr>
        <p:spPr>
          <a:xfrm>
            <a:off x="1473200" y="11290300"/>
            <a:ext cx="21437600" cy="21971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lvl="0">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One</a:t>
            </a:r>
            <a:endParaRPr sz="5800">
              <a:solidFill>
                <a:srgbClr val="73BFFF"/>
              </a:solidFill>
              <a:effectLst>
                <a:outerShdw sx="100000" sy="100000" kx="0" ky="0" algn="b" rotWithShape="0" blurRad="50800" dist="38100" dir="5400000">
                  <a:srgbClr val="000000"/>
                </a:outerShdw>
              </a:effectLst>
            </a:endParaRPr>
          </a:p>
          <a:p>
            <a:pPr lvl="1">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Two</a:t>
            </a:r>
            <a:endParaRPr sz="5800">
              <a:solidFill>
                <a:srgbClr val="73BFFF"/>
              </a:solidFill>
              <a:effectLst>
                <a:outerShdw sx="100000" sy="100000" kx="0" ky="0" algn="b" rotWithShape="0" blurRad="50800" dist="38100" dir="5400000">
                  <a:srgbClr val="000000"/>
                </a:outerShdw>
              </a:effectLst>
            </a:endParaRPr>
          </a:p>
          <a:p>
            <a:pPr lvl="2">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Three</a:t>
            </a:r>
            <a:endParaRPr sz="5800">
              <a:solidFill>
                <a:srgbClr val="73BFFF"/>
              </a:solidFill>
              <a:effectLst>
                <a:outerShdw sx="100000" sy="100000" kx="0" ky="0" algn="b" rotWithShape="0" blurRad="50800" dist="38100" dir="5400000">
                  <a:srgbClr val="000000"/>
                </a:outerShdw>
              </a:effectLst>
            </a:endParaRPr>
          </a:p>
          <a:p>
            <a:pPr lvl="3">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Four</a:t>
            </a:r>
            <a:endParaRPr sz="5800">
              <a:solidFill>
                <a:srgbClr val="73BFFF"/>
              </a:solidFill>
              <a:effectLst>
                <a:outerShdw sx="100000" sy="100000" kx="0" ky="0" algn="b" rotWithShape="0" blurRad="50800" dist="38100" dir="5400000">
                  <a:srgbClr val="000000"/>
                </a:outerShdw>
              </a:effectLst>
            </a:endParaRPr>
          </a:p>
          <a:p>
            <a:pPr lvl="4">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473200" y="5143500"/>
            <a:ext cx="21437600" cy="3429000"/>
          </a:xfrm>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1473200" y="1803400"/>
            <a:ext cx="9639300" cy="4927600"/>
          </a:xfrm>
          <a:prstGeom prst="rect">
            <a:avLst/>
          </a:prstGeom>
        </p:spPr>
        <p:txBody>
          <a:bodyPr anchor="b"/>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14" name="Shape 14"/>
          <p:cNvSpPr/>
          <p:nvPr>
            <p:ph type="body" idx="1"/>
          </p:nvPr>
        </p:nvSpPr>
        <p:spPr>
          <a:xfrm>
            <a:off x="1473200" y="6718300"/>
            <a:ext cx="9639300" cy="5092700"/>
          </a:xfrm>
          <a:prstGeom prst="rect">
            <a:avLst/>
          </a:prstGeom>
        </p:spPr>
        <p:txBody>
          <a:bodyPr anchor="t"/>
          <a:lstStyle>
            <a:lvl1pPr marL="0" indent="0">
              <a:spcBef>
                <a:spcPts val="0"/>
              </a:spcBef>
              <a:buSzTx/>
              <a:buNone/>
              <a:defRPr sz="5800">
                <a:solidFill>
                  <a:srgbClr val="73BFFF"/>
                </a:solidFill>
              </a:defRPr>
            </a:lvl1pPr>
            <a:lvl2pPr marL="0" indent="228600">
              <a:spcBef>
                <a:spcPts val="0"/>
              </a:spcBef>
              <a:buSzTx/>
              <a:buNone/>
              <a:defRPr sz="5800">
                <a:solidFill>
                  <a:srgbClr val="73BFFF"/>
                </a:solidFill>
              </a:defRPr>
            </a:lvl2pPr>
            <a:lvl3pPr marL="0" indent="457200">
              <a:spcBef>
                <a:spcPts val="0"/>
              </a:spcBef>
              <a:buSzTx/>
              <a:buNone/>
              <a:defRPr sz="5800">
                <a:solidFill>
                  <a:srgbClr val="73BFFF"/>
                </a:solidFill>
              </a:defRPr>
            </a:lvl3pPr>
            <a:lvl4pPr marL="0" indent="685800">
              <a:spcBef>
                <a:spcPts val="0"/>
              </a:spcBef>
              <a:buSzTx/>
              <a:buNone/>
              <a:defRPr sz="5800">
                <a:solidFill>
                  <a:srgbClr val="73BFFF"/>
                </a:solidFill>
              </a:defRPr>
            </a:lvl4pPr>
            <a:lvl5pPr marL="0" indent="914400">
              <a:spcBef>
                <a:spcPts val="0"/>
              </a:spcBef>
              <a:buSzTx/>
              <a:buNone/>
              <a:defRPr sz="5800">
                <a:solidFill>
                  <a:srgbClr val="73BFFF"/>
                </a:solidFill>
              </a:defRPr>
            </a:lvl5pPr>
          </a:lstStyle>
          <a:p>
            <a:pPr lvl="0">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One</a:t>
            </a:r>
            <a:endParaRPr sz="5800">
              <a:solidFill>
                <a:srgbClr val="73BFFF"/>
              </a:solidFill>
              <a:effectLst>
                <a:outerShdw sx="100000" sy="100000" kx="0" ky="0" algn="b" rotWithShape="0" blurRad="50800" dist="38100" dir="5400000">
                  <a:srgbClr val="000000"/>
                </a:outerShdw>
              </a:effectLst>
            </a:endParaRPr>
          </a:p>
          <a:p>
            <a:pPr lvl="1">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Two</a:t>
            </a:r>
            <a:endParaRPr sz="5800">
              <a:solidFill>
                <a:srgbClr val="73BFFF"/>
              </a:solidFill>
              <a:effectLst>
                <a:outerShdw sx="100000" sy="100000" kx="0" ky="0" algn="b" rotWithShape="0" blurRad="50800" dist="38100" dir="5400000">
                  <a:srgbClr val="000000"/>
                </a:outerShdw>
              </a:effectLst>
            </a:endParaRPr>
          </a:p>
          <a:p>
            <a:pPr lvl="2">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Three</a:t>
            </a:r>
            <a:endParaRPr sz="5800">
              <a:solidFill>
                <a:srgbClr val="73BFFF"/>
              </a:solidFill>
              <a:effectLst>
                <a:outerShdw sx="100000" sy="100000" kx="0" ky="0" algn="b" rotWithShape="0" blurRad="50800" dist="38100" dir="5400000">
                  <a:srgbClr val="000000"/>
                </a:outerShdw>
              </a:effectLst>
            </a:endParaRPr>
          </a:p>
          <a:p>
            <a:pPr lvl="3">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Four</a:t>
            </a:r>
            <a:endParaRPr sz="5800">
              <a:solidFill>
                <a:srgbClr val="73BFFF"/>
              </a:solidFill>
              <a:effectLst>
                <a:outerShdw sx="100000" sy="100000" kx="0" ky="0" algn="b" rotWithShape="0" blurRad="50800" dist="38100" dir="5400000">
                  <a:srgbClr val="000000"/>
                </a:outerShdw>
              </a:effectLst>
            </a:endParaRPr>
          </a:p>
          <a:p>
            <a:pPr lvl="4">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19" name="Shape 19"/>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One</a:t>
            </a:r>
            <a:endParaRPr sz="5000">
              <a:solidFill>
                <a:srgbClr val="FFFFFF"/>
              </a:solidFill>
              <a:effectLst>
                <a:outerShdw sx="100000" sy="100000" kx="0" ky="0" algn="b" rotWithShape="0" blurRad="50800" dist="38100" dir="5400000">
                  <a:srgbClr val="000000"/>
                </a:outerShdw>
              </a:effectLst>
            </a:endParaRPr>
          </a:p>
          <a:p>
            <a:pPr lvl="1">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Two</a:t>
            </a:r>
            <a:endParaRPr sz="5000">
              <a:solidFill>
                <a:srgbClr val="FFFFFF"/>
              </a:solidFill>
              <a:effectLst>
                <a:outerShdw sx="100000" sy="100000" kx="0" ky="0" algn="b" rotWithShape="0" blurRad="50800" dist="38100" dir="5400000">
                  <a:srgbClr val="000000"/>
                </a:outerShdw>
              </a:effectLst>
            </a:endParaRPr>
          </a:p>
          <a:p>
            <a:pPr lvl="2">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Three</a:t>
            </a:r>
            <a:endParaRPr sz="5000">
              <a:solidFill>
                <a:srgbClr val="FFFFFF"/>
              </a:solidFill>
              <a:effectLst>
                <a:outerShdw sx="100000" sy="100000" kx="0" ky="0" algn="b" rotWithShape="0" blurRad="50800" dist="38100" dir="5400000">
                  <a:srgbClr val="000000"/>
                </a:outerShdw>
              </a:effectLst>
            </a:endParaRPr>
          </a:p>
          <a:p>
            <a:pPr lvl="3">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Four</a:t>
            </a:r>
            <a:endParaRPr sz="5000">
              <a:solidFill>
                <a:srgbClr val="FFFFFF"/>
              </a:solidFill>
              <a:effectLst>
                <a:outerShdw sx="100000" sy="100000" kx="0" ky="0" algn="b" rotWithShape="0" blurRad="50800" dist="38100" dir="5400000">
                  <a:srgbClr val="000000"/>
                </a:outerShdw>
              </a:effectLst>
            </a:endParaRPr>
          </a:p>
          <a:p>
            <a:pPr lvl="4">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22" name="Shape 22"/>
          <p:cNvSpPr/>
          <p:nvPr>
            <p:ph type="body" idx="1"/>
          </p:nvPr>
        </p:nvSpPr>
        <p:spPr>
          <a:xfrm>
            <a:off x="1473200" y="3898900"/>
            <a:ext cx="1000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One</a:t>
            </a:r>
            <a:endParaRPr sz="5000">
              <a:solidFill>
                <a:srgbClr val="FFFFFF"/>
              </a:solidFill>
              <a:effectLst>
                <a:outerShdw sx="100000" sy="100000" kx="0" ky="0" algn="b" rotWithShape="0" blurRad="50800" dist="38100" dir="5400000">
                  <a:srgbClr val="000000"/>
                </a:outerShdw>
              </a:effectLst>
            </a:endParaRPr>
          </a:p>
          <a:p>
            <a:pPr lvl="1">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Two</a:t>
            </a:r>
            <a:endParaRPr sz="5000">
              <a:solidFill>
                <a:srgbClr val="FFFFFF"/>
              </a:solidFill>
              <a:effectLst>
                <a:outerShdw sx="100000" sy="100000" kx="0" ky="0" algn="b" rotWithShape="0" blurRad="50800" dist="38100" dir="5400000">
                  <a:srgbClr val="000000"/>
                </a:outerShdw>
              </a:effectLst>
            </a:endParaRPr>
          </a:p>
          <a:p>
            <a:pPr lvl="2">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Three</a:t>
            </a:r>
            <a:endParaRPr sz="5000">
              <a:solidFill>
                <a:srgbClr val="FFFFFF"/>
              </a:solidFill>
              <a:effectLst>
                <a:outerShdw sx="100000" sy="100000" kx="0" ky="0" algn="b" rotWithShape="0" blurRad="50800" dist="38100" dir="5400000">
                  <a:srgbClr val="000000"/>
                </a:outerShdw>
              </a:effectLst>
            </a:endParaRPr>
          </a:p>
          <a:p>
            <a:pPr lvl="3">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Four</a:t>
            </a:r>
            <a:endParaRPr sz="5000">
              <a:solidFill>
                <a:srgbClr val="FFFFFF"/>
              </a:solidFill>
              <a:effectLst>
                <a:outerShdw sx="100000" sy="100000" kx="0" ky="0" algn="b" rotWithShape="0" blurRad="50800" dist="38100" dir="5400000">
                  <a:srgbClr val="000000"/>
                </a:outerShdw>
              </a:effectLst>
            </a:endParaRPr>
          </a:p>
          <a:p>
            <a:pPr lvl="4">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1473200" y="1930400"/>
            <a:ext cx="21437600" cy="98552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One</a:t>
            </a:r>
            <a:endParaRPr sz="5000">
              <a:solidFill>
                <a:srgbClr val="FFFFFF"/>
              </a:solidFill>
              <a:effectLst>
                <a:outerShdw sx="100000" sy="100000" kx="0" ky="0" algn="b" rotWithShape="0" blurRad="50800" dist="38100" dir="5400000">
                  <a:srgbClr val="000000"/>
                </a:outerShdw>
              </a:effectLst>
            </a:endParaRPr>
          </a:p>
          <a:p>
            <a:pPr lvl="1">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Two</a:t>
            </a:r>
            <a:endParaRPr sz="5000">
              <a:solidFill>
                <a:srgbClr val="FFFFFF"/>
              </a:solidFill>
              <a:effectLst>
                <a:outerShdw sx="100000" sy="100000" kx="0" ky="0" algn="b" rotWithShape="0" blurRad="50800" dist="38100" dir="5400000">
                  <a:srgbClr val="000000"/>
                </a:outerShdw>
              </a:effectLst>
            </a:endParaRPr>
          </a:p>
          <a:p>
            <a:pPr lvl="2">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Three</a:t>
            </a:r>
            <a:endParaRPr sz="5000">
              <a:solidFill>
                <a:srgbClr val="FFFFFF"/>
              </a:solidFill>
              <a:effectLst>
                <a:outerShdw sx="100000" sy="100000" kx="0" ky="0" algn="b" rotWithShape="0" blurRad="50800" dist="38100" dir="5400000">
                  <a:srgbClr val="000000"/>
                </a:outerShdw>
              </a:effectLst>
            </a:endParaRPr>
          </a:p>
          <a:p>
            <a:pPr lvl="3">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Four</a:t>
            </a:r>
            <a:endParaRPr sz="5000">
              <a:solidFill>
                <a:srgbClr val="FFFFFF"/>
              </a:solidFill>
              <a:effectLst>
                <a:outerShdw sx="100000" sy="100000" kx="0" ky="0" algn="b" rotWithShape="0" blurRad="50800" dist="38100" dir="5400000">
                  <a:srgbClr val="000000"/>
                </a:outerShdw>
              </a:effectLst>
            </a:endParaRPr>
          </a:p>
          <a:p>
            <a:pPr lvl="4">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26" name="Shape 26"/>
          <p:cNvSpPr/>
          <p:nvPr/>
        </p:nvSpPr>
        <p:spPr>
          <a:xfrm>
            <a:off x="11493490" y="6373383"/>
            <a:ext cx="1396722" cy="9692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defRPr sz="1800">
                <a:solidFill>
                  <a:srgbClr val="000000"/>
                </a:solidFill>
                <a:effectLst/>
              </a:defRPr>
            </a:pPr>
            <a:r>
              <a:rPr sz="5800">
                <a:solidFill>
                  <a:srgbClr val="FFFFFF"/>
                </a:solidFill>
                <a:effectLst>
                  <a:outerShdw sx="100000" sy="100000" kx="0" ky="0" algn="b" rotWithShape="0" blurRad="50800" dist="38100" dir="5400000">
                    <a:srgbClr val="000000"/>
                  </a:outerShdw>
                </a:effectLst>
              </a:rPr>
              <a:t>Text</a:t>
            </a:r>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1473200" y="355600"/>
            <a:ext cx="21437600" cy="342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Title Text</a:t>
            </a:r>
          </a:p>
        </p:txBody>
      </p:sp>
      <p:sp>
        <p:nvSpPr>
          <p:cNvPr id="3" name="Shape 3"/>
          <p:cNvSpPr/>
          <p:nvPr>
            <p:ph type="body" idx="1"/>
          </p:nvPr>
        </p:nvSpPr>
        <p:spPr>
          <a:xfrm>
            <a:off x="1473200" y="3898900"/>
            <a:ext cx="21437600" cy="80391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lvl="0">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One</a:t>
            </a:r>
            <a:endParaRPr sz="5000">
              <a:solidFill>
                <a:srgbClr val="FFFFFF"/>
              </a:solidFill>
              <a:effectLst>
                <a:outerShdw sx="100000" sy="100000" kx="0" ky="0" algn="b" rotWithShape="0" blurRad="50800" dist="38100" dir="5400000">
                  <a:srgbClr val="000000"/>
                </a:outerShdw>
              </a:effectLst>
            </a:endParaRPr>
          </a:p>
          <a:p>
            <a:pPr lvl="1">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Two</a:t>
            </a:r>
            <a:endParaRPr sz="5000">
              <a:solidFill>
                <a:srgbClr val="FFFFFF"/>
              </a:solidFill>
              <a:effectLst>
                <a:outerShdw sx="100000" sy="100000" kx="0" ky="0" algn="b" rotWithShape="0" blurRad="50800" dist="38100" dir="5400000">
                  <a:srgbClr val="000000"/>
                </a:outerShdw>
              </a:effectLst>
            </a:endParaRPr>
          </a:p>
          <a:p>
            <a:pPr lvl="2">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Three</a:t>
            </a:r>
            <a:endParaRPr sz="5000">
              <a:solidFill>
                <a:srgbClr val="FFFFFF"/>
              </a:solidFill>
              <a:effectLst>
                <a:outerShdw sx="100000" sy="100000" kx="0" ky="0" algn="b" rotWithShape="0" blurRad="50800" dist="38100" dir="5400000">
                  <a:srgbClr val="000000"/>
                </a:outerShdw>
              </a:effectLst>
            </a:endParaRPr>
          </a:p>
          <a:p>
            <a:pPr lvl="3">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Four</a:t>
            </a:r>
            <a:endParaRPr sz="5000">
              <a:solidFill>
                <a:srgbClr val="FFFFFF"/>
              </a:solidFill>
              <a:effectLst>
                <a:outerShdw sx="100000" sy="100000" kx="0" ky="0" algn="b" rotWithShape="0" blurRad="50800" dist="38100" dir="5400000">
                  <a:srgbClr val="000000"/>
                </a:outerShdw>
              </a:effectLst>
            </a:endParaRPr>
          </a:p>
          <a:p>
            <a:pPr lvl="4">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Body Level Five</a:t>
            </a:r>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spd="med" advClick="1"/>
  <p:txStyles>
    <p:titleStyle>
      <a:lvl1pPr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1pPr>
      <a:lvl2pPr indent="2286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2pPr>
      <a:lvl3pPr indent="4572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3pPr>
      <a:lvl4pPr indent="6858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4pPr>
      <a:lvl5pPr indent="9144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5pPr>
      <a:lvl6pPr indent="11430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6pPr>
      <a:lvl7pPr indent="13716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7pPr>
      <a:lvl8pPr indent="16002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8pPr>
      <a:lvl9pPr indent="1828800" defTabSz="825500">
        <a:defRPr sz="10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9pPr>
    </p:titleStyle>
    <p:bodyStyle>
      <a:lvl1pPr marL="635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1pPr>
      <a:lvl2pPr marL="1270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2pPr>
      <a:lvl3pPr marL="1905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3pPr>
      <a:lvl4pPr marL="2540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4pPr>
      <a:lvl5pPr marL="3175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5pPr>
      <a:lvl6pPr marL="3810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6pPr>
      <a:lvl7pPr marL="4445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7pPr>
      <a:lvl8pPr marL="5080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8pPr>
      <a:lvl9pPr marL="5715000" indent="-635000" defTabSz="825500">
        <a:spcBef>
          <a:spcPts val="5100"/>
        </a:spcBef>
        <a:buSzPct val="30000"/>
        <a:buBlip>
          <a:blip r:embed="rId3"/>
        </a:buBlip>
        <a:defRPr sz="5000">
          <a:solidFill>
            <a:srgbClr val="FFFFFF"/>
          </a:solidFill>
          <a:effectLst>
            <a:outerShdw sx="100000" sy="100000" kx="0" ky="0" algn="b" rotWithShape="0" blurRad="50800" dist="38100" dir="5400000">
              <a:srgbClr val="000000"/>
            </a:outerShdw>
          </a:effectLst>
          <a:latin typeface="+mn-lt"/>
          <a:ea typeface="+mn-ea"/>
          <a:cs typeface="+mn-cs"/>
          <a:sym typeface="Helvetica Neue Light"/>
        </a:defRPr>
      </a:lvl9pPr>
    </p:bodyStyle>
    <p:otherStyle>
      <a:lvl1pPr algn="r" defTabSz="825500">
        <a:defRPr b="1">
          <a:solidFill>
            <a:schemeClr val="tx1"/>
          </a:solidFill>
          <a:latin typeface="+mn-lt"/>
          <a:ea typeface="+mn-ea"/>
          <a:cs typeface="+mn-cs"/>
          <a:sym typeface="Helvetica Neue"/>
        </a:defRPr>
      </a:lvl1pPr>
      <a:lvl2pPr indent="228600" algn="r" defTabSz="825500">
        <a:defRPr b="1">
          <a:solidFill>
            <a:schemeClr val="tx1"/>
          </a:solidFill>
          <a:latin typeface="+mn-lt"/>
          <a:ea typeface="+mn-ea"/>
          <a:cs typeface="+mn-cs"/>
          <a:sym typeface="Helvetica Neue"/>
        </a:defRPr>
      </a:lvl2pPr>
      <a:lvl3pPr indent="457200" algn="r" defTabSz="825500">
        <a:defRPr b="1">
          <a:solidFill>
            <a:schemeClr val="tx1"/>
          </a:solidFill>
          <a:latin typeface="+mn-lt"/>
          <a:ea typeface="+mn-ea"/>
          <a:cs typeface="+mn-cs"/>
          <a:sym typeface="Helvetica Neue"/>
        </a:defRPr>
      </a:lvl3pPr>
      <a:lvl4pPr indent="685800" algn="r" defTabSz="825500">
        <a:defRPr b="1">
          <a:solidFill>
            <a:schemeClr val="tx1"/>
          </a:solidFill>
          <a:latin typeface="+mn-lt"/>
          <a:ea typeface="+mn-ea"/>
          <a:cs typeface="+mn-cs"/>
          <a:sym typeface="Helvetica Neue"/>
        </a:defRPr>
      </a:lvl4pPr>
      <a:lvl5pPr indent="914400" algn="r" defTabSz="825500">
        <a:defRPr b="1">
          <a:solidFill>
            <a:schemeClr val="tx1"/>
          </a:solidFill>
          <a:latin typeface="+mn-lt"/>
          <a:ea typeface="+mn-ea"/>
          <a:cs typeface="+mn-cs"/>
          <a:sym typeface="Helvetica Neue"/>
        </a:defRPr>
      </a:lvl5pPr>
      <a:lvl6pPr indent="1143000" algn="r" defTabSz="825500">
        <a:defRPr b="1">
          <a:solidFill>
            <a:schemeClr val="tx1"/>
          </a:solidFill>
          <a:latin typeface="+mn-lt"/>
          <a:ea typeface="+mn-ea"/>
          <a:cs typeface="+mn-cs"/>
          <a:sym typeface="Helvetica Neue"/>
        </a:defRPr>
      </a:lvl6pPr>
      <a:lvl7pPr indent="1371600" algn="r" defTabSz="825500">
        <a:defRPr b="1">
          <a:solidFill>
            <a:schemeClr val="tx1"/>
          </a:solidFill>
          <a:latin typeface="+mn-lt"/>
          <a:ea typeface="+mn-ea"/>
          <a:cs typeface="+mn-cs"/>
          <a:sym typeface="Helvetica Neue"/>
        </a:defRPr>
      </a:lvl7pPr>
      <a:lvl8pPr indent="1600200" algn="r" defTabSz="825500">
        <a:defRPr b="1">
          <a:solidFill>
            <a:schemeClr val="tx1"/>
          </a:solidFill>
          <a:latin typeface="+mn-lt"/>
          <a:ea typeface="+mn-ea"/>
          <a:cs typeface="+mn-cs"/>
          <a:sym typeface="Helvetica Neue"/>
        </a:defRPr>
      </a:lvl8pPr>
      <a:lvl9pPr indent="1828800" algn="r" defTabSz="825500">
        <a:defRPr b="1">
          <a:solidFill>
            <a:schemeClr val="tx1"/>
          </a:solidFill>
          <a:latin typeface="+mn-lt"/>
          <a:ea typeface="+mn-ea"/>
          <a:cs typeface="+mn-cs"/>
          <a:sym typeface="Helvetica Neu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 Id="rId3" Type="http://schemas.openxmlformats.org/officeDocument/2006/relationships/hyperlink" Target="http://ADO.Net" TargetMode="External"/><Relationship Id="rId4" Type="http://schemas.openxmlformats.org/officeDocument/2006/relationships/hyperlink" Target="http://ASP.Net" TargetMode="Externa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png"/><Relationship Id="rId3" Type="http://schemas.openxmlformats.org/officeDocument/2006/relationships/hyperlink" Target="http://dice.com"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hyperlink" Target="http://dice.com" TargetMode="Externa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hyperlink" Target="http://dice.com"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 name="Shape 33"/>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Microsoft .Net Framework with C#</a:t>
            </a:r>
          </a:p>
        </p:txBody>
      </p:sp>
      <p:sp>
        <p:nvSpPr>
          <p:cNvPr id="34" name="Shape 34"/>
          <p:cNvSpPr/>
          <p:nvPr>
            <p:ph type="body" idx="1"/>
          </p:nvPr>
        </p:nvSpPr>
        <p:spPr>
          <a:prstGeom prst="rect">
            <a:avLst/>
          </a:prstGeom>
        </p:spPr>
        <p:txBody>
          <a:bodyPr/>
          <a:lstStyle/>
          <a:p>
            <a:pPr lvl="0">
              <a:defRPr sz="1800">
                <a:solidFill>
                  <a:srgbClr val="000000"/>
                </a:solidFill>
                <a:effectLst/>
              </a:defRPr>
            </a:pPr>
            <a:r>
              <a:rPr sz="5800">
                <a:solidFill>
                  <a:srgbClr val="73BFFF"/>
                </a:solidFill>
                <a:effectLst>
                  <a:outerShdw sx="100000" sy="100000" kx="0" ky="0" algn="b" rotWithShape="0" blurRad="50800" dist="38100" dir="5400000">
                    <a:srgbClr val="000000"/>
                  </a:outerShdw>
                </a:effectLst>
              </a:rPr>
              <a:t>																	-Kumar Nitesh</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 name="Shape 65"/>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Quick Overview of the Contents</a:t>
            </a:r>
          </a:p>
        </p:txBody>
      </p:sp>
      <p:sp>
        <p:nvSpPr>
          <p:cNvPr id="66" name="Shape 66"/>
          <p:cNvSpPr/>
          <p:nvPr>
            <p:ph type="body" idx="1"/>
          </p:nvPr>
        </p:nvSpPr>
        <p:spPr>
          <a:prstGeom prst="rect">
            <a:avLst/>
          </a:prstGeom>
        </p:spPr>
        <p:txBody>
          <a:bodyPr/>
          <a:lstStyle/>
          <a:p>
            <a:pPr lvl="0" marL="3683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Session 1:</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.Net framework Overview</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C# Language </a:t>
            </a:r>
            <a:endParaRPr sz="2900">
              <a:solidFill>
                <a:srgbClr val="FFFFFF"/>
              </a:solidFill>
              <a:effectLst>
                <a:outerShdw sx="100000" sy="100000" kx="0" ky="0" algn="b" rotWithShape="0" blurRad="29464" dist="22098" dir="5400000">
                  <a:srgbClr val="000000"/>
                </a:outerShdw>
              </a:effectLst>
            </a:endParaRPr>
          </a:p>
          <a:p>
            <a:pPr lvl="0" marL="3683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Session 2:</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Command Line Compiler</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Visual Studio</a:t>
            </a:r>
            <a:endParaRPr sz="2900">
              <a:solidFill>
                <a:srgbClr val="FFFFFF"/>
              </a:solidFill>
              <a:effectLst>
                <a:outerShdw sx="100000" sy="100000" kx="0" ky="0" algn="b" rotWithShape="0" blurRad="29464" dist="22098" dir="5400000">
                  <a:srgbClr val="000000"/>
                </a:outerShdw>
              </a:effectLst>
            </a:endParaRPr>
          </a:p>
          <a:p>
            <a:pPr lvl="0" marL="3683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Session 3</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Object Oriented Programming</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Understanding Object LifeTime</a:t>
            </a:r>
            <a:endParaRPr sz="2900">
              <a:solidFill>
                <a:srgbClr val="FFFFFF"/>
              </a:solidFill>
              <a:effectLst>
                <a:outerShdw sx="100000" sy="100000" kx="0" ky="0" algn="b" rotWithShape="0" blurRad="29464" dist="22098" dir="5400000">
                  <a:srgbClr val="000000"/>
                </a:outerShdw>
              </a:effectLst>
            </a:endParaRPr>
          </a:p>
          <a:p>
            <a:pPr lvl="1" marL="736600" indent="-368300" defTabSz="478790">
              <a:spcBef>
                <a:spcPts val="2900"/>
              </a:spcBef>
              <a:buBlip>
                <a:blip r:embed="rId2"/>
              </a:buBlip>
              <a:defRPr sz="1800">
                <a:solidFill>
                  <a:srgbClr val="000000"/>
                </a:solidFill>
                <a:effectLst/>
              </a:defRPr>
            </a:pPr>
            <a:r>
              <a:rPr sz="2900">
                <a:solidFill>
                  <a:srgbClr val="FFFFFF"/>
                </a:solidFill>
                <a:effectLst>
                  <a:outerShdw sx="100000" sy="100000" kx="0" ky="0" algn="b" rotWithShape="0" blurRad="29464" dist="22098" dir="5400000">
                    <a:srgbClr val="000000"/>
                  </a:outerShdw>
                </a:effectLst>
              </a:rPr>
              <a:t>Exception Handling</a:t>
            </a:r>
          </a:p>
        </p:txBody>
      </p:sp>
    </p:spTree>
  </p:cSld>
  <p:clrMapOvr>
    <a:masterClrMapping/>
  </p:clrMapOvr>
  <p:transition spd="slow" advClick="1">
    <p:dissolve/>
  </p:transition>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 name="Shape 68"/>
          <p:cNvSpPr/>
          <p:nvPr>
            <p:ph type="body" idx="1"/>
          </p:nvPr>
        </p:nvSpPr>
        <p:spPr>
          <a:prstGeom prst="rect">
            <a:avLst/>
          </a:prstGeom>
        </p:spPr>
        <p:txBody>
          <a:bodyPr/>
          <a:lstStyle/>
          <a:p>
            <a:pPr lvl="0" marL="41275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Session 4 :</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Flow Control</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Arrays</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Interface</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Generics</a:t>
            </a:r>
            <a:endParaRPr sz="3250">
              <a:solidFill>
                <a:srgbClr val="FFFFFF"/>
              </a:solidFill>
              <a:effectLst>
                <a:outerShdw sx="100000" sy="100000" kx="0" ky="0" algn="b" rotWithShape="0" blurRad="33020" dist="24765" dir="5400000">
                  <a:srgbClr val="000000"/>
                </a:outerShdw>
              </a:effectLst>
            </a:endParaRPr>
          </a:p>
          <a:p>
            <a:pPr lvl="0" marL="41275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Session 5:</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u="sng">
                <a:solidFill>
                  <a:srgbClr val="FFFFFF"/>
                </a:solidFill>
                <a:effectLst>
                  <a:outerShdw sx="100000" sy="100000" kx="0" ky="0" algn="b" rotWithShape="0" blurRad="33020" dist="24765" dir="5400000">
                    <a:srgbClr val="000000"/>
                  </a:outerShdw>
                </a:effectLst>
                <a:hlinkClick r:id="rId3" invalidUrl="" action="" tgtFrame="" tooltip="" history="1" highlightClick="0" endSnd="0"/>
              </a:rPr>
              <a:t>ADO.Net</a:t>
            </a:r>
            <a:endParaRPr sz="3250">
              <a:solidFill>
                <a:srgbClr val="FFFFFF"/>
              </a:solidFill>
              <a:effectLst>
                <a:outerShdw sx="100000" sy="100000" kx="0" ky="0" algn="b" rotWithShape="0" blurRad="33020" dist="24765" dir="5400000">
                  <a:srgbClr val="000000"/>
                </a:outerShdw>
              </a:effectLst>
            </a:endParaRPr>
          </a:p>
          <a:p>
            <a:pPr lvl="0" marL="41275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Session 6:</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u="sng">
                <a:solidFill>
                  <a:srgbClr val="FFFFFF"/>
                </a:solidFill>
                <a:effectLst>
                  <a:outerShdw sx="100000" sy="100000" kx="0" ky="0" algn="b" rotWithShape="0" blurRad="33020" dist="24765" dir="5400000">
                    <a:srgbClr val="000000"/>
                  </a:outerShdw>
                </a:effectLst>
                <a:hlinkClick r:id="rId4" invalidUrl="" action="" tgtFrame="" tooltip="" history="1" highlightClick="0" endSnd="0"/>
              </a:rPr>
              <a:t>ASP.Net</a:t>
            </a:r>
            <a:endParaRPr sz="3250">
              <a:solidFill>
                <a:srgbClr val="FFFFFF"/>
              </a:solidFill>
              <a:effectLst>
                <a:outerShdw sx="100000" sy="100000" kx="0" ky="0" algn="b" rotWithShape="0" blurRad="33020" dist="24765" dir="5400000">
                  <a:srgbClr val="000000"/>
                </a:outerShdw>
              </a:effectLst>
            </a:endParaRPr>
          </a:p>
          <a:p>
            <a:pPr lvl="0" marL="412750" indent="-412750" defTabSz="536575">
              <a:spcBef>
                <a:spcPts val="3300"/>
              </a:spcBef>
              <a:buBlip>
                <a:blip r:embed="rId2"/>
              </a:buBlip>
              <a:defRPr sz="1800">
                <a:solidFill>
                  <a:srgbClr val="000000"/>
                </a:solidFill>
                <a:effectLst/>
              </a:defRPr>
            </a:pPr>
            <a:r>
              <a:rPr sz="3250">
                <a:solidFill>
                  <a:srgbClr val="FFFFFF"/>
                </a:solidFill>
                <a:effectLst>
                  <a:outerShdw sx="100000" sy="100000" kx="0" ky="0" algn="b" rotWithShape="0" blurRad="33020" dist="24765" dir="5400000">
                    <a:srgbClr val="000000"/>
                  </a:outerShdw>
                </a:effectLst>
              </a:rPr>
              <a:t>Session 7:</a:t>
            </a:r>
            <a:endParaRPr sz="3250">
              <a:solidFill>
                <a:srgbClr val="FFFFFF"/>
              </a:solidFill>
              <a:effectLst>
                <a:outerShdw sx="100000" sy="100000" kx="0" ky="0" algn="b" rotWithShape="0" blurRad="33020" dist="24765" dir="5400000">
                  <a:srgbClr val="000000"/>
                </a:outerShdw>
              </a:effectLst>
            </a:endParaRPr>
          </a:p>
          <a:p>
            <a:pPr lvl="1" marL="825500" indent="-412750" defTabSz="536575">
              <a:spcBef>
                <a:spcPts val="3300"/>
              </a:spcBef>
              <a:buBlip>
                <a:blip r:embed="rId2"/>
              </a:buBlip>
              <a:defRPr sz="1800">
                <a:solidFill>
                  <a:srgbClr val="000000"/>
                </a:solidFill>
                <a:effectLst/>
              </a:defRPr>
            </a:pPr>
            <a:r>
              <a:rPr sz="3250" u="sng">
                <a:solidFill>
                  <a:srgbClr val="FFFFFF"/>
                </a:solidFill>
                <a:effectLst>
                  <a:outerShdw sx="100000" sy="100000" kx="0" ky="0" algn="b" rotWithShape="0" blurRad="33020" dist="24765" dir="5400000">
                    <a:srgbClr val="000000"/>
                  </a:outerShdw>
                </a:effectLst>
                <a:hlinkClick r:id="rId4" invalidUrl="" action="" tgtFrame="" tooltip="" history="1" highlightClick="0" endSnd="0"/>
              </a:rPr>
              <a:t>ASP.Net</a:t>
            </a:r>
            <a:r>
              <a:rPr sz="3250">
                <a:solidFill>
                  <a:srgbClr val="FFFFFF"/>
                </a:solidFill>
                <a:effectLst>
                  <a:outerShdw sx="100000" sy="100000" kx="0" ky="0" algn="b" rotWithShape="0" blurRad="33020" dist="24765" dir="5400000">
                    <a:srgbClr val="000000"/>
                  </a:outerShdw>
                </a:effectLst>
              </a:rPr>
              <a:t> WebServices</a:t>
            </a:r>
          </a:p>
        </p:txBody>
      </p:sp>
    </p:spTree>
  </p:cSld>
  <p:clrMapOvr>
    <a:masterClrMapping/>
  </p:clrMapOvr>
  <p:transition spd="slow" advClick="1">
    <p:dissolve/>
  </p:transition>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 name="Shape 70"/>
          <p:cNvSpPr/>
          <p:nvPr/>
        </p:nvSpPr>
        <p:spPr>
          <a:xfrm>
            <a:off x="2387600" y="6059289"/>
            <a:ext cx="19621500" cy="8509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5000">
                <a:effectLst>
                  <a:outerShdw sx="100000" sy="100000" kx="0" ky="0" algn="b" rotWithShape="0" blurRad="38100" dist="54428" dir="2700000">
                    <a:srgbClr val="000000">
                      <a:alpha val="48000"/>
                    </a:srgbClr>
                  </a:outerShdw>
                </a:effectLst>
              </a:defRPr>
            </a:lvl1pPr>
          </a:lstStyle>
          <a:p>
            <a:pPr lvl="0">
              <a:defRPr sz="1800">
                <a:solidFill>
                  <a:srgbClr val="000000"/>
                </a:solidFill>
                <a:effectLst/>
              </a:defRPr>
            </a:pPr>
            <a:r>
              <a:rPr sz="5000">
                <a:solidFill>
                  <a:srgbClr val="FFFFFF"/>
                </a:solidFill>
                <a:effectLst>
                  <a:outerShdw sx="100000" sy="100000" kx="0" ky="0" algn="b" rotWithShape="0" blurRad="38100" dist="54428" dir="2700000">
                    <a:srgbClr val="000000">
                      <a:alpha val="48000"/>
                    </a:srgbClr>
                  </a:outerShdw>
                </a:effectLst>
              </a:rPr>
              <a:t>Question ?</a:t>
            </a:r>
          </a:p>
        </p:txBody>
      </p:sp>
    </p:spTree>
  </p:cSld>
  <p:clrMapOvr>
    <a:masterClrMapping/>
  </p:clrMapOvr>
  <p:transition spd="slow" advClick="1">
    <p:dissolve/>
  </p:transition>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nvSpPr>
        <p:spPr>
          <a:xfrm>
            <a:off x="2387600" y="8966200"/>
            <a:ext cx="19621500" cy="108082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defRPr sz="1800">
                <a:solidFill>
                  <a:srgbClr val="000000"/>
                </a:solidFill>
                <a:effectLst/>
              </a:defRPr>
            </a:pPr>
            <a:r>
              <a: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rPr>
              <a:t>-Kumar Nitesh</a:t>
            </a:r>
            <a:endPara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endParaRPr>
          </a:p>
          <a:p>
            <a:pPr lvl="0">
              <a:defRPr sz="1800">
                <a:solidFill>
                  <a:srgbClr val="000000"/>
                </a:solidFill>
                <a:effectLst/>
              </a:defRPr>
            </a:pPr>
            <a:r>
              <a: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rPr>
              <a:t>@knitesh_</a:t>
            </a:r>
          </a:p>
        </p:txBody>
      </p:sp>
      <p:sp>
        <p:nvSpPr>
          <p:cNvPr id="73" name="Shape 73"/>
          <p:cNvSpPr/>
          <p:nvPr/>
        </p:nvSpPr>
        <p:spPr>
          <a:xfrm>
            <a:off x="2387600" y="6059289"/>
            <a:ext cx="19621500" cy="8509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5000">
                <a:effectLst>
                  <a:outerShdw sx="100000" sy="100000" kx="0" ky="0" algn="b" rotWithShape="0" blurRad="38100" dist="54428" dir="2700000">
                    <a:srgbClr val="000000">
                      <a:alpha val="48000"/>
                    </a:srgbClr>
                  </a:outerShdw>
                </a:effectLst>
              </a:defRPr>
            </a:lvl1pPr>
          </a:lstStyle>
          <a:p>
            <a:pPr lvl="0">
              <a:defRPr sz="1800">
                <a:solidFill>
                  <a:srgbClr val="000000"/>
                </a:solidFill>
                <a:effectLst/>
              </a:defRPr>
            </a:pPr>
            <a:r>
              <a:rPr sz="5000">
                <a:solidFill>
                  <a:srgbClr val="FFFFFF"/>
                </a:solidFill>
                <a:effectLst>
                  <a:outerShdw sx="100000" sy="100000" kx="0" ky="0" algn="b" rotWithShape="0" blurRad="38100" dist="54428" dir="2700000">
                    <a:srgbClr val="000000">
                      <a:alpha val="48000"/>
                    </a:srgbClr>
                  </a:outerShdw>
                </a:effectLst>
              </a:rPr>
              <a:t>Thank You</a:t>
            </a:r>
          </a:p>
        </p:txBody>
      </p:sp>
    </p:spTree>
  </p:cSld>
  <p:clrMapOvr>
    <a:masterClrMapping/>
  </p:clrMapOvr>
  <p:transition spd="slow" advClick="1">
    <p:dissolve/>
  </p:transition>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6" name="Screen Shot 2015-03-25 at 7.06.05 PM.png"/>
          <p:cNvPicPr/>
          <p:nvPr/>
        </p:nvPicPr>
        <p:blipFill>
          <a:blip r:embed="rId2">
            <a:extLst/>
          </a:blip>
          <a:srcRect l="0" t="9116" r="0" b="9116"/>
          <a:stretch>
            <a:fillRect/>
          </a:stretch>
        </p:blipFill>
        <p:spPr>
          <a:xfrm>
            <a:off x="2902302" y="361652"/>
            <a:ext cx="18579396" cy="10450911"/>
          </a:xfrm>
          <a:prstGeom prst="rect">
            <a:avLst/>
          </a:prstGeom>
          <a:ln w="12700">
            <a:miter lim="400000"/>
          </a:ln>
        </p:spPr>
      </p:pic>
      <p:sp>
        <p:nvSpPr>
          <p:cNvPr id="37" name="Shape 37"/>
          <p:cNvSpPr/>
          <p:nvPr/>
        </p:nvSpPr>
        <p:spPr>
          <a:xfrm>
            <a:off x="16040899" y="10140678"/>
            <a:ext cx="4587070" cy="110544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solidFill>
                  <a:srgbClr val="000000"/>
                </a:solidFill>
                <a:effectLst/>
              </a:defRPr>
            </a:pPr>
            <a:r>
              <a:rPr sz="3300">
                <a:solidFill>
                  <a:srgbClr val="FFFFFF"/>
                </a:solidFill>
                <a:effectLst>
                  <a:outerShdw sx="100000" sy="100000" kx="0" ky="0" algn="b" rotWithShape="0" blurRad="50800" dist="38100" dir="5400000">
                    <a:srgbClr val="000000"/>
                  </a:outerShdw>
                </a:effectLst>
              </a:rPr>
              <a:t>Source : </a:t>
            </a:r>
            <a:r>
              <a:rPr sz="3300" u="sng">
                <a:solidFill>
                  <a:srgbClr val="FFFFFF"/>
                </a:solidFill>
                <a:effectLst>
                  <a:outerShdw sx="100000" sy="100000" kx="0" ky="0" algn="b" rotWithShape="0" blurRad="50800" dist="38100" dir="5400000">
                    <a:srgbClr val="000000"/>
                  </a:outerShdw>
                </a:effectLst>
                <a:hlinkClick r:id="rId3" invalidUrl="" action="" tgtFrame="" tooltip="" history="1" highlightClick="0" endSnd="0"/>
              </a:rPr>
              <a:t>dice.com</a:t>
            </a:r>
            <a:endParaRPr sz="3300">
              <a:solidFill>
                <a:srgbClr val="FFFFFF"/>
              </a:solidFill>
              <a:effectLst>
                <a:outerShdw sx="100000" sy="100000" kx="0" ky="0" algn="b" rotWithShape="0" blurRad="50800" dist="38100" dir="5400000">
                  <a:srgbClr val="000000"/>
                </a:outerShdw>
              </a:effectLst>
            </a:endParaRPr>
          </a:p>
        </p:txBody>
      </p:sp>
    </p:spTree>
  </p:cSld>
  <p:clrMapOvr>
    <a:masterClrMapping/>
  </p:clrMapOvr>
  <p:transition spd="slow" advClick="1">
    <p:push dir="l"/>
  </p:transition>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41" name="Group 41"/>
          <p:cNvGrpSpPr/>
          <p:nvPr/>
        </p:nvGrpSpPr>
        <p:grpSpPr>
          <a:xfrm>
            <a:off x="6578217" y="-233810"/>
            <a:ext cx="11785984" cy="14183619"/>
            <a:chOff x="-190500" y="-190500"/>
            <a:chExt cx="11785982" cy="14183617"/>
          </a:xfrm>
        </p:grpSpPr>
        <p:pic>
          <p:nvPicPr>
            <p:cNvPr id="40" name="Screen Shot 2015-03-25 at 7.09.34 PM.png"/>
            <p:cNvPicPr/>
            <p:nvPr/>
          </p:nvPicPr>
          <p:blipFill>
            <a:blip r:embed="rId2">
              <a:extLst/>
            </a:blip>
            <a:srcRect l="7257" t="0" r="7257" b="0"/>
            <a:stretch>
              <a:fillRect/>
            </a:stretch>
          </p:blipFill>
          <p:spPr>
            <a:xfrm>
              <a:off x="0" y="0"/>
              <a:ext cx="11404983" cy="13777218"/>
            </a:xfrm>
            <a:prstGeom prst="rect">
              <a:avLst/>
            </a:prstGeom>
            <a:ln>
              <a:noFill/>
            </a:ln>
            <a:effectLst/>
          </p:spPr>
        </p:pic>
        <p:pic>
          <p:nvPicPr>
            <p:cNvPr id="39" name=""/>
            <p:cNvPicPr/>
            <p:nvPr/>
          </p:nvPicPr>
          <p:blipFill>
            <a:blip r:embed="rId3">
              <a:extLst/>
            </a:blip>
            <a:stretch>
              <a:fillRect/>
            </a:stretch>
          </p:blipFill>
          <p:spPr>
            <a:xfrm>
              <a:off x="-190500" y="-190500"/>
              <a:ext cx="11785983" cy="14183618"/>
            </a:xfrm>
            <a:prstGeom prst="rect">
              <a:avLst/>
            </a:prstGeom>
            <a:effectLst/>
          </p:spPr>
        </p:pic>
      </p:grpSp>
    </p:spTree>
  </p:cSld>
  <p:clrMapOvr>
    <a:masterClrMapping/>
  </p:clrMapOvr>
  <p:transition spd="slow" advClick="1">
    <p:push dir="l"/>
  </p:transition>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45" name="Group 45"/>
          <p:cNvGrpSpPr/>
          <p:nvPr/>
        </p:nvGrpSpPr>
        <p:grpSpPr>
          <a:xfrm>
            <a:off x="1282700" y="1135846"/>
            <a:ext cx="21818600" cy="8445501"/>
            <a:chOff x="-190500" y="-190500"/>
            <a:chExt cx="21818600" cy="8445500"/>
          </a:xfrm>
        </p:grpSpPr>
        <p:pic>
          <p:nvPicPr>
            <p:cNvPr id="44" name="Screen Shot 2015-03-25 at 7.10.40 PM.png"/>
            <p:cNvPicPr/>
            <p:nvPr/>
          </p:nvPicPr>
          <p:blipFill>
            <a:blip r:embed="rId2">
              <a:extLst/>
            </a:blip>
            <a:srcRect l="0" t="20100" r="0" b="20100"/>
            <a:stretch>
              <a:fillRect/>
            </a:stretch>
          </p:blipFill>
          <p:spPr>
            <a:xfrm>
              <a:off x="0" y="0"/>
              <a:ext cx="21437600" cy="8039100"/>
            </a:xfrm>
            <a:prstGeom prst="rect">
              <a:avLst/>
            </a:prstGeom>
            <a:ln>
              <a:noFill/>
            </a:ln>
            <a:effectLst/>
          </p:spPr>
        </p:pic>
        <p:pic>
          <p:nvPicPr>
            <p:cNvPr id="43" name=""/>
            <p:cNvPicPr/>
            <p:nvPr/>
          </p:nvPicPr>
          <p:blipFill>
            <a:blip r:embed="rId3">
              <a:extLst/>
            </a:blip>
            <a:stretch>
              <a:fillRect/>
            </a:stretch>
          </p:blipFill>
          <p:spPr>
            <a:xfrm>
              <a:off x="-190500" y="-190500"/>
              <a:ext cx="21818600" cy="8445500"/>
            </a:xfrm>
            <a:prstGeom prst="rect">
              <a:avLst/>
            </a:prstGeom>
            <a:effectLst/>
          </p:spPr>
        </p:pic>
      </p:grpSp>
      <p:sp>
        <p:nvSpPr>
          <p:cNvPr id="46" name="Shape 46"/>
          <p:cNvSpPr/>
          <p:nvPr>
            <p:ph type="body" idx="1"/>
          </p:nvPr>
        </p:nvSpPr>
        <p:spPr>
          <a:prstGeom prst="rect">
            <a:avLst/>
          </a:prstGeom>
        </p:spPr>
        <p:txBody>
          <a:bodyPr/>
          <a:lstStyle/>
          <a:p>
            <a:pPr lvl="0" algn="ctr">
              <a:defRPr sz="1800">
                <a:solidFill>
                  <a:srgbClr val="000000"/>
                </a:solidFill>
                <a:effectLst/>
              </a:defRPr>
            </a:pPr>
            <a:r>
              <a:rPr sz="5800">
                <a:solidFill>
                  <a:srgbClr val="FFFFFF"/>
                </a:solidFill>
                <a:effectLst>
                  <a:outerShdw sx="100000" sy="100000" kx="0" ky="0" algn="b" rotWithShape="0" blurRad="50800" dist="38100" dir="5400000">
                    <a:srgbClr val="000000"/>
                  </a:outerShdw>
                </a:effectLst>
              </a:rPr>
              <a:t>Source: </a:t>
            </a:r>
            <a:r>
              <a:rPr sz="5800" u="sng">
                <a:solidFill>
                  <a:srgbClr val="FFFFFF"/>
                </a:solidFill>
                <a:effectLst>
                  <a:outerShdw sx="100000" sy="100000" kx="0" ky="0" algn="b" rotWithShape="0" blurRad="50800" dist="38100" dir="5400000">
                    <a:srgbClr val="000000"/>
                  </a:outerShdw>
                </a:effectLst>
                <a:hlinkClick r:id="rId4" invalidUrl="" action="" tgtFrame="" tooltip="" history="1" highlightClick="0" endSnd="0"/>
              </a:rPr>
              <a:t>dice.com</a:t>
            </a:r>
          </a:p>
        </p:txBody>
      </p:sp>
    </p:spTree>
  </p:cSld>
  <p:clrMapOvr>
    <a:masterClrMapping/>
  </p:clrMapOvr>
  <p:transition spd="slow" advClick="1">
    <p:push dir="l"/>
  </p:transition>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grpSp>
        <p:nvGrpSpPr>
          <p:cNvPr id="50" name="Group 50"/>
          <p:cNvGrpSpPr/>
          <p:nvPr/>
        </p:nvGrpSpPr>
        <p:grpSpPr>
          <a:xfrm>
            <a:off x="1282700" y="1135846"/>
            <a:ext cx="21818600" cy="8445501"/>
            <a:chOff x="-190500" y="-190500"/>
            <a:chExt cx="21818600" cy="8445500"/>
          </a:xfrm>
        </p:grpSpPr>
        <p:pic>
          <p:nvPicPr>
            <p:cNvPr id="49" name="Screen Shot 2015-03-25 at 7.08.07 PM.png"/>
            <p:cNvPicPr/>
            <p:nvPr/>
          </p:nvPicPr>
          <p:blipFill>
            <a:blip r:embed="rId2">
              <a:extLst/>
            </a:blip>
            <a:srcRect l="0" t="4442" r="0" b="4442"/>
            <a:stretch>
              <a:fillRect/>
            </a:stretch>
          </p:blipFill>
          <p:spPr>
            <a:xfrm>
              <a:off x="0" y="0"/>
              <a:ext cx="21437600" cy="8039100"/>
            </a:xfrm>
            <a:prstGeom prst="rect">
              <a:avLst/>
            </a:prstGeom>
            <a:ln>
              <a:noFill/>
            </a:ln>
            <a:effectLst/>
          </p:spPr>
        </p:pic>
        <p:pic>
          <p:nvPicPr>
            <p:cNvPr id="48" name=""/>
            <p:cNvPicPr/>
            <p:nvPr/>
          </p:nvPicPr>
          <p:blipFill>
            <a:blip r:embed="rId3">
              <a:extLst/>
            </a:blip>
            <a:stretch>
              <a:fillRect/>
            </a:stretch>
          </p:blipFill>
          <p:spPr>
            <a:xfrm>
              <a:off x="-190500" y="-190500"/>
              <a:ext cx="21818600" cy="8445500"/>
            </a:xfrm>
            <a:prstGeom prst="rect">
              <a:avLst/>
            </a:prstGeom>
            <a:effectLst/>
          </p:spPr>
        </p:pic>
      </p:grpSp>
      <p:sp>
        <p:nvSpPr>
          <p:cNvPr id="51" name="Shape 51"/>
          <p:cNvSpPr/>
          <p:nvPr>
            <p:ph type="title"/>
          </p:nvPr>
        </p:nvSpPr>
        <p:spPr>
          <a:prstGeom prst="rect">
            <a:avLst/>
          </a:prstGeom>
        </p:spPr>
        <p:txBody>
          <a:bodyPr/>
          <a:lstStyle/>
          <a:p>
            <a:pPr lvl="0" algn="ctr">
              <a:defRPr sz="1800">
                <a:solidFill>
                  <a:srgbClr val="000000"/>
                </a:solidFill>
                <a:effectLst/>
              </a:defRPr>
            </a:pPr>
            <a:r>
              <a:rPr sz="5800">
                <a:solidFill>
                  <a:srgbClr val="FFFFFF"/>
                </a:solidFill>
                <a:effectLst>
                  <a:outerShdw sx="100000" sy="100000" kx="0" ky="0" algn="b" rotWithShape="0" blurRad="50800" dist="38100" dir="5400000">
                    <a:srgbClr val="000000"/>
                  </a:outerShdw>
                </a:effectLst>
              </a:rPr>
              <a:t>Source : </a:t>
            </a:r>
            <a:r>
              <a:rPr sz="5800" u="sng">
                <a:solidFill>
                  <a:srgbClr val="FFFFFF"/>
                </a:solidFill>
                <a:effectLst>
                  <a:outerShdw sx="100000" sy="100000" kx="0" ky="0" algn="b" rotWithShape="0" blurRad="50800" dist="38100" dir="5400000">
                    <a:srgbClr val="000000"/>
                  </a:outerShdw>
                </a:effectLst>
                <a:hlinkClick r:id="rId4" invalidUrl="" action="" tgtFrame="" tooltip="" history="1" highlightClick="0" endSnd="0"/>
              </a:rPr>
              <a:t>dice.com</a:t>
            </a:r>
          </a:p>
        </p:txBody>
      </p:sp>
    </p:spTree>
  </p:cSld>
  <p:clrMapOvr>
    <a:masterClrMapping/>
  </p:clrMapOvr>
  <p:transition spd="slow" advClick="1">
    <p:push dir="l"/>
  </p:transition>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 name="Shape 53"/>
          <p:cNvSpPr/>
          <p:nvPr>
            <p:ph type="title"/>
          </p:nvPr>
        </p:nvSpPr>
        <p:spPr>
          <a:prstGeom prst="rect">
            <a:avLst/>
          </a:prstGeom>
          <a:blipFill>
            <a:blip r:embed="rId2"/>
          </a:blipFill>
        </p:spPr>
        <p:txBody>
          <a:bodyPr/>
          <a:lstStyle>
            <a:lvl1pPr algn="ct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.Net Framework</a:t>
            </a:r>
          </a:p>
        </p:txBody>
      </p:sp>
      <p:sp>
        <p:nvSpPr>
          <p:cNvPr id="54" name="Shape 54"/>
          <p:cNvSpPr/>
          <p:nvPr>
            <p:ph type="body" idx="1"/>
          </p:nvPr>
        </p:nvSpPr>
        <p:spPr>
          <a:prstGeom prst="rect">
            <a:avLst/>
          </a:prstGeom>
        </p:spPr>
        <p:txBody>
          <a:bodyPr/>
          <a:lstStyle/>
          <a:p>
            <a:pPr lvl="0" marL="0" indent="0" defTabSz="792479">
              <a:spcBef>
                <a:spcPts val="4800"/>
              </a:spcBef>
              <a:buSzTx/>
              <a:buNone/>
              <a:defRPr sz="1800">
                <a:solidFill>
                  <a:srgbClr val="000000"/>
                </a:solidFill>
                <a:effectLst/>
              </a:defRPr>
            </a:pPr>
            <a:r>
              <a:rPr sz="4800">
                <a:solidFill>
                  <a:srgbClr val="FFFFFF"/>
                </a:solidFill>
                <a:effectLst>
                  <a:outerShdw sx="100000" sy="100000" kx="0" ky="0" algn="b" rotWithShape="0" blurRad="48768" dist="36576" dir="5400000">
                    <a:srgbClr val="000000"/>
                  </a:outerShdw>
                </a:effectLst>
              </a:rPr>
              <a:t>.NET Framework (pronounced dot net) is a software framework developed by Microsoft that runs primarily on Microsoft Windows. It includes a large class library known as Framework Class Library (FCL) and provides language interoperability (each language can use code written in other languages) across several programming languages. Programs written for .NET Framework execute in a software environment (as contrasted to hardware environment), known as Common Language Runtime (CLR), an application virtual machine that provides services such as security, memory management, and exception handling. FCL and CLR together constitute .NET Framework.</a:t>
            </a:r>
            <a:endParaRPr sz="4800">
              <a:solidFill>
                <a:srgbClr val="FFFFFF"/>
              </a:solidFill>
              <a:effectLst>
                <a:outerShdw sx="100000" sy="100000" kx="0" ky="0" algn="b" rotWithShape="0" blurRad="48768" dist="36576" dir="5400000">
                  <a:srgbClr val="000000"/>
                </a:outerShdw>
              </a:effectLst>
            </a:endParaRPr>
          </a:p>
          <a:p>
            <a:pPr lvl="8" marL="5486400" indent="-609600" defTabSz="792479">
              <a:spcBef>
                <a:spcPts val="4800"/>
              </a:spcBef>
              <a:buBlip>
                <a:blip r:embed="rId3"/>
              </a:buBlip>
              <a:defRPr sz="1800">
                <a:solidFill>
                  <a:srgbClr val="000000"/>
                </a:solidFill>
                <a:effectLst/>
              </a:defRPr>
            </a:pPr>
            <a:r>
              <a:rPr sz="4800">
                <a:solidFill>
                  <a:srgbClr val="FFFFFF"/>
                </a:solidFill>
                <a:effectLst>
                  <a:outerShdw sx="100000" sy="100000" kx="0" ky="0" algn="b" rotWithShape="0" blurRad="48768" dist="36576" dir="5400000">
                    <a:srgbClr val="000000"/>
                  </a:outerShdw>
                </a:effectLst>
              </a:rPr>
              <a:t>Source : Wikipedia</a:t>
            </a:r>
          </a:p>
        </p:txBody>
      </p:sp>
    </p:spTree>
  </p:cSld>
  <p:clrMapOvr>
    <a:masterClrMapping/>
  </p:clrMapOvr>
  <p:transition spd="slow" advClick="1">
    <p:dissolve/>
  </p:transition>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 name="Shape 56"/>
          <p:cNvSpPr/>
          <p:nvPr>
            <p:ph type="title"/>
          </p:nvPr>
        </p:nvSpPr>
        <p:spPr>
          <a:prstGeom prst="rect">
            <a:avLst/>
          </a:prstGeom>
          <a:solidFill>
            <a:srgbClr val="94908F">
              <a:alpha val="64999"/>
            </a:srgbClr>
          </a:solidFill>
          <a:effectLst>
            <a:outerShdw sx="100000" sy="100000" kx="0" ky="0" algn="b" rotWithShape="0" blurRad="101600" dist="38100" dir="5400000">
              <a:srgbClr val="000000">
                <a:alpha val="50000"/>
              </a:srgbClr>
            </a:outerShdw>
          </a:effectLst>
        </p:spPr>
        <p:txBody>
          <a:bodyPr anchor="t"/>
          <a:lstStyle>
            <a:lvl1pPr algn="ctr">
              <a:defRPr sz="5000"/>
            </a:lvl1pPr>
          </a:lstStyle>
          <a:p>
            <a:pPr lvl="0">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The .NET Framework is a technology that supports building and running the next generation of applications and Web services. The .NET Framework is designed to fulfill the following objectives:</a:t>
            </a:r>
          </a:p>
        </p:txBody>
      </p:sp>
      <p:sp>
        <p:nvSpPr>
          <p:cNvPr id="57" name="Shape 57"/>
          <p:cNvSpPr/>
          <p:nvPr>
            <p:ph type="body" idx="1"/>
          </p:nvPr>
        </p:nvSpPr>
        <p:spPr>
          <a:prstGeom prst="rect">
            <a:avLst/>
          </a:prstGeom>
        </p:spPr>
        <p:txBody>
          <a:bodyPr/>
          <a:lstStyle/>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provide a consistent object-oriented programming environment whether object code is stored and executed locally, executed locally but Internet-distributed, or executed remotely.</a:t>
            </a:r>
            <a:endParaRPr sz="3400">
              <a:solidFill>
                <a:srgbClr val="FFFFFF"/>
              </a:solidFill>
              <a:effectLst>
                <a:outerShdw sx="100000" sy="100000" kx="0" ky="0" algn="b" rotWithShape="0" blurRad="34544" dist="25908" dir="5400000">
                  <a:srgbClr val="000000"/>
                </a:outerShdw>
              </a:effectLst>
            </a:endParaRPr>
          </a:p>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provide a code-execution environment that minimizes software deployment and versioning conflicts.</a:t>
            </a:r>
            <a:endParaRPr sz="3400">
              <a:solidFill>
                <a:srgbClr val="FFFFFF"/>
              </a:solidFill>
              <a:effectLst>
                <a:outerShdw sx="100000" sy="100000" kx="0" ky="0" algn="b" rotWithShape="0" blurRad="34544" dist="25908" dir="5400000">
                  <a:srgbClr val="000000"/>
                </a:outerShdw>
              </a:effectLst>
            </a:endParaRPr>
          </a:p>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provide a code-execution environment that promotes safe execution of code, including code created by an unknown or semi-trusted third party.</a:t>
            </a:r>
            <a:endParaRPr sz="3400">
              <a:solidFill>
                <a:srgbClr val="FFFFFF"/>
              </a:solidFill>
              <a:effectLst>
                <a:outerShdw sx="100000" sy="100000" kx="0" ky="0" algn="b" rotWithShape="0" blurRad="34544" dist="25908" dir="5400000">
                  <a:srgbClr val="000000"/>
                </a:outerShdw>
              </a:effectLst>
            </a:endParaRPr>
          </a:p>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provide a code-execution environment that eliminates the performance problems of scripted or interpreted environments.</a:t>
            </a:r>
            <a:endParaRPr sz="3400">
              <a:solidFill>
                <a:srgbClr val="FFFFFF"/>
              </a:solidFill>
              <a:effectLst>
                <a:outerShdw sx="100000" sy="100000" kx="0" ky="0" algn="b" rotWithShape="0" blurRad="34544" dist="25908" dir="5400000">
                  <a:srgbClr val="000000"/>
                </a:outerShdw>
              </a:effectLst>
            </a:endParaRPr>
          </a:p>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make the developer experience consistent across widely varying types of applications, such as Windows-based applications and Web-based applications.</a:t>
            </a:r>
            <a:endParaRPr sz="3400">
              <a:solidFill>
                <a:srgbClr val="FFFFFF"/>
              </a:solidFill>
              <a:effectLst>
                <a:outerShdw sx="100000" sy="100000" kx="0" ky="0" algn="b" rotWithShape="0" blurRad="34544" dist="25908" dir="5400000">
                  <a:srgbClr val="000000"/>
                </a:outerShdw>
              </a:effectLst>
            </a:endParaRPr>
          </a:p>
          <a:p>
            <a:pPr lvl="0" marL="431800" indent="-431800" defTabSz="561340">
              <a:spcBef>
                <a:spcPts val="3400"/>
              </a:spcBef>
              <a:buBlip>
                <a:blip r:embed="rId2"/>
              </a:buBlip>
              <a:defRPr sz="1800">
                <a:solidFill>
                  <a:srgbClr val="000000"/>
                </a:solidFill>
                <a:effectLst/>
              </a:defRPr>
            </a:pPr>
            <a:r>
              <a:rPr sz="3400">
                <a:solidFill>
                  <a:srgbClr val="FFFFFF"/>
                </a:solidFill>
                <a:effectLst>
                  <a:outerShdw sx="100000" sy="100000" kx="0" ky="0" algn="b" rotWithShape="0" blurRad="34544" dist="25908" dir="5400000">
                    <a:srgbClr val="000000"/>
                  </a:outerShdw>
                </a:effectLst>
              </a:rPr>
              <a:t>To build all communication on industry standards to ensure that code based on the .NET Framework can integrate with any other code.</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9" name="Shape 59"/>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.Net Building Blocks</a:t>
            </a:r>
          </a:p>
        </p:txBody>
      </p:sp>
      <p:sp>
        <p:nvSpPr>
          <p:cNvPr id="60" name="Shape 60"/>
          <p:cNvSpPr/>
          <p:nvPr>
            <p:ph type="body" idx="1"/>
          </p:nvPr>
        </p:nvSpPr>
        <p:spPr>
          <a:prstGeom prst="rect">
            <a:avLst/>
          </a:prstGeom>
        </p:spPr>
        <p:txBody>
          <a:bodyPr/>
          <a:lstStyle/>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Common Language Runtime</a:t>
            </a:r>
            <a:endParaRPr sz="5000">
              <a:solidFill>
                <a:srgbClr val="FFFFFF"/>
              </a:solidFill>
              <a:effectLst>
                <a:outerShdw sx="100000" sy="100000" kx="0" ky="0" algn="b" rotWithShape="0" blurRad="50800" dist="38100" dir="5400000">
                  <a:srgbClr val="000000"/>
                </a:outerShdw>
              </a:effectLst>
            </a:endParaRPr>
          </a:p>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Common Type System</a:t>
            </a:r>
            <a:endParaRPr sz="5000">
              <a:solidFill>
                <a:srgbClr val="FFFFFF"/>
              </a:solidFill>
              <a:effectLst>
                <a:outerShdw sx="100000" sy="100000" kx="0" ky="0" algn="b" rotWithShape="0" blurRad="50800" dist="38100" dir="5400000">
                  <a:srgbClr val="000000"/>
                </a:outerShdw>
              </a:effectLst>
            </a:endParaRPr>
          </a:p>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Common Language Specifications</a:t>
            </a:r>
          </a:p>
        </p:txBody>
      </p:sp>
    </p:spTree>
  </p:cSld>
  <p:clrMapOvr>
    <a:masterClrMapping/>
  </p:clrMapOvr>
  <p:transition spd="med" advClick="1">
    <p:blinds dir="vert"/>
  </p:transition>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 name="Shape 62"/>
          <p:cNvSpPr/>
          <p:nvPr>
            <p:ph type="title"/>
          </p:nvPr>
        </p:nvSpPr>
        <p:spPr>
          <a:prstGeom prst="rect">
            <a:avLst/>
          </a:prstGeom>
        </p:spPr>
        <p:txBody>
          <a:bodyPr/>
          <a:lstStyle/>
          <a:p>
            <a:pPr lvl="0">
              <a:defRPr sz="1800">
                <a:solidFill>
                  <a:srgbClr val="000000"/>
                </a:solidFill>
                <a:effectLst/>
              </a:defRPr>
            </a:pPr>
            <a:r>
              <a:rPr sz="10000">
                <a:solidFill>
                  <a:srgbClr val="FFFFFF"/>
                </a:solidFill>
                <a:effectLst>
                  <a:outerShdw sx="100000" sy="100000" kx="0" ky="0" algn="b" rotWithShape="0" blurRad="50800" dist="38100" dir="5400000">
                    <a:srgbClr val="000000"/>
                  </a:outerShdw>
                </a:effectLst>
              </a:rPr>
              <a:t>Object Oriented Programming</a:t>
            </a:r>
          </a:p>
        </p:txBody>
      </p:sp>
      <p:sp>
        <p:nvSpPr>
          <p:cNvPr id="63" name="Shape 63"/>
          <p:cNvSpPr/>
          <p:nvPr>
            <p:ph type="body" idx="1"/>
          </p:nvPr>
        </p:nvSpPr>
        <p:spPr>
          <a:prstGeom prst="rect">
            <a:avLst/>
          </a:prstGeom>
        </p:spPr>
        <p:txBody>
          <a:bodyPr/>
          <a:lstStyle/>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Encapsulation</a:t>
            </a:r>
            <a:endParaRPr sz="5000">
              <a:solidFill>
                <a:srgbClr val="FFFFFF"/>
              </a:solidFill>
              <a:effectLst>
                <a:outerShdw sx="100000" sy="100000" kx="0" ky="0" algn="b" rotWithShape="0" blurRad="50800" dist="38100" dir="5400000">
                  <a:srgbClr val="000000"/>
                </a:outerShdw>
              </a:effectLst>
            </a:endParaRPr>
          </a:p>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Inheritance</a:t>
            </a:r>
            <a:endParaRPr sz="5000">
              <a:solidFill>
                <a:srgbClr val="FFFFFF"/>
              </a:solidFill>
              <a:effectLst>
                <a:outerShdw sx="100000" sy="100000" kx="0" ky="0" algn="b" rotWithShape="0" blurRad="50800" dist="38100" dir="5400000">
                  <a:srgbClr val="000000"/>
                </a:outerShdw>
              </a:effectLst>
            </a:endParaRPr>
          </a:p>
          <a:p>
            <a:pPr lvl="0">
              <a:buBlip>
                <a:blip r:embed="rId2"/>
              </a:buBlip>
              <a:defRPr sz="1800">
                <a:solidFill>
                  <a:srgbClr val="000000"/>
                </a:solidFill>
                <a:effectLst/>
              </a:defRPr>
            </a:pPr>
            <a:r>
              <a:rPr sz="5000">
                <a:solidFill>
                  <a:srgbClr val="FFFFFF"/>
                </a:solidFill>
                <a:effectLst>
                  <a:outerShdw sx="100000" sy="100000" kx="0" ky="0" algn="b" rotWithShape="0" blurRad="50800" dist="38100" dir="5400000">
                    <a:srgbClr val="000000"/>
                  </a:outerShdw>
                </a:effectLst>
              </a:rPr>
              <a:t>Polymorphism</a:t>
            </a:r>
          </a:p>
        </p:txBody>
      </p:sp>
    </p:spTree>
  </p:cSld>
  <p:clrMapOvr>
    <a:masterClrMapping/>
  </p:clrMapOvr>
  <p:transition spd="slow" advClick="1">
    <p:dissolve/>
  </p:transition>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Industrial">
  <a:themeElements>
    <a:clrScheme name="Industrial">
      <a:dk1>
        <a:srgbClr val="BC00FF"/>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